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60" r:id="rId4"/>
    <p:sldId id="324" r:id="rId5"/>
    <p:sldId id="390" r:id="rId6"/>
    <p:sldId id="386" r:id="rId7"/>
    <p:sldId id="363" r:id="rId8"/>
    <p:sldId id="345" r:id="rId9"/>
    <p:sldId id="358" r:id="rId10"/>
    <p:sldId id="366" r:id="rId11"/>
    <p:sldId id="389" r:id="rId12"/>
    <p:sldId id="271" r:id="rId13"/>
  </p:sldIdLst>
  <p:sldSz cx="12192000" cy="6858000"/>
  <p:notesSz cx="12192000" cy="6858000"/>
  <p:custDataLst>
    <p:tags r:id="rId1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8" userDrawn="1">
          <p15:clr>
            <a:srgbClr val="A4A3A4"/>
          </p15:clr>
        </p15:guide>
        <p15:guide id="2" pos="20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howGuides="1">
      <p:cViewPr varScale="1">
        <p:scale>
          <a:sx n="82" d="100"/>
          <a:sy n="82" d="100"/>
        </p:scale>
        <p:origin x="672" y="77"/>
      </p:cViewPr>
      <p:guideLst>
        <p:guide orient="horz" pos="2728"/>
        <p:guide pos="20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t>2026/4/29</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4/29/2026</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7.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p:cNvGrpSpPr/>
          <p:nvPr/>
        </p:nvGrpSpPr>
        <p:grpSpPr>
          <a:xfrm>
            <a:off x="0" y="0"/>
            <a:ext cx="12192000" cy="603885"/>
            <a:chOff x="0" y="0"/>
            <a:chExt cx="12192000" cy="603885"/>
          </a:xfrm>
        </p:grpSpPr>
        <p:sp>
          <p:nvSpPr>
            <p:cNvPr id="113"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114"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115"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116" name="object 7"/>
          <p:cNvGrpSpPr/>
          <p:nvPr/>
        </p:nvGrpSpPr>
        <p:grpSpPr>
          <a:xfrm>
            <a:off x="0" y="0"/>
            <a:ext cx="12192000" cy="974090"/>
            <a:chOff x="0" y="0"/>
            <a:chExt cx="12192000" cy="974090"/>
          </a:xfrm>
        </p:grpSpPr>
        <p:sp>
          <p:nvSpPr>
            <p:cNvPr id="117"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118"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19"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20"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22"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p:cNvGrpSpPr/>
          <p:nvPr/>
        </p:nvGrpSpPr>
        <p:grpSpPr>
          <a:xfrm>
            <a:off x="0" y="0"/>
            <a:ext cx="12192000" cy="974090"/>
            <a:chOff x="0" y="0"/>
            <a:chExt cx="12192000" cy="974090"/>
          </a:xfrm>
        </p:grpSpPr>
        <p:sp>
          <p:nvSpPr>
            <p:cNvPr id="124"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25"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26"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27"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129"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p:cNvGrpSpPr/>
          <p:nvPr/>
        </p:nvGrpSpPr>
        <p:grpSpPr>
          <a:xfrm>
            <a:off x="40430" y="986673"/>
            <a:ext cx="12192216" cy="4490085"/>
            <a:chOff x="-89" y="986027"/>
            <a:chExt cx="12192216" cy="4490085"/>
          </a:xfrm>
        </p:grpSpPr>
        <p:sp>
          <p:nvSpPr>
            <p:cNvPr id="132"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dirty="0"/>
            </a:p>
          </p:txBody>
        </p:sp>
        <p:sp>
          <p:nvSpPr>
            <p:cNvPr id="133"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sp>
          <p:nvSpPr>
            <p:cNvPr id="134" name="object 26"/>
            <p:cNvSpPr/>
            <p:nvPr/>
          </p:nvSpPr>
          <p:spPr>
            <a:xfrm>
              <a:off x="4204716" y="1406651"/>
              <a:ext cx="585977" cy="787146"/>
            </a:xfrm>
            <a:prstGeom prst="rect">
              <a:avLst/>
            </a:prstGeom>
            <a:blipFill>
              <a:blip r:embed="rId12" cstate="print"/>
              <a:stretch>
                <a:fillRect/>
              </a:stretch>
            </a:blipFill>
          </p:spPr>
          <p:txBody>
            <a:bodyPr wrap="square" lIns="0" tIns="0" rIns="0" bIns="0" rtlCol="0"/>
            <a:lstStyle/>
            <a:p>
              <a:endParaRPr/>
            </a:p>
          </p:txBody>
        </p:sp>
        <p:sp>
          <p:nvSpPr>
            <p:cNvPr id="135" name="object 28"/>
            <p:cNvSpPr/>
            <p:nvPr/>
          </p:nvSpPr>
          <p:spPr>
            <a:xfrm>
              <a:off x="7092696" y="1406651"/>
              <a:ext cx="585977" cy="787146"/>
            </a:xfrm>
            <a:prstGeom prst="rect">
              <a:avLst/>
            </a:prstGeom>
            <a:blipFill>
              <a:blip r:embed="rId12" cstate="print"/>
              <a:stretch>
                <a:fillRect/>
              </a:stretch>
            </a:blipFill>
          </p:spPr>
          <p:txBody>
            <a:bodyPr wrap="square" lIns="0" tIns="0" rIns="0" bIns="0" rtlCol="0"/>
            <a:lstStyle/>
            <a:p>
              <a:endParaRPr/>
            </a:p>
          </p:txBody>
        </p:sp>
      </p:grpSp>
      <p:sp>
        <p:nvSpPr>
          <p:cNvPr id="136" name="object 31"/>
          <p:cNvSpPr/>
          <p:nvPr/>
        </p:nvSpPr>
        <p:spPr>
          <a:xfrm>
            <a:off x="10754868" y="5894831"/>
            <a:ext cx="1437131" cy="963165"/>
          </a:xfrm>
          <a:prstGeom prst="rect">
            <a:avLst/>
          </a:prstGeom>
          <a:blipFill>
            <a:blip r:embed="rId13" cstate="print"/>
            <a:stretch>
              <a:fillRect/>
            </a:stretch>
          </a:blipFill>
        </p:spPr>
        <p:txBody>
          <a:bodyPr wrap="square" lIns="0" tIns="0" rIns="0" bIns="0" rtlCol="0"/>
          <a:lstStyle/>
          <a:p>
            <a:endParaRPr/>
          </a:p>
        </p:txBody>
      </p:sp>
      <p:sp>
        <p:nvSpPr>
          <p:cNvPr id="137"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p:cNvSpPr/>
          <p:nvPr/>
        </p:nvSpPr>
        <p:spPr>
          <a:xfrm>
            <a:off x="495300" y="5871971"/>
            <a:ext cx="827532" cy="829056"/>
          </a:xfrm>
          <a:prstGeom prst="rect">
            <a:avLst/>
          </a:prstGeom>
          <a:blipFill>
            <a:blip r:embed="rId14" cstate="print"/>
            <a:stretch>
              <a:fillRect/>
            </a:stretch>
          </a:blipFill>
        </p:spPr>
        <p:txBody>
          <a:bodyPr wrap="square" lIns="0" tIns="0" rIns="0" bIns="0" rtlCol="0"/>
          <a:lstStyle/>
          <a:p>
            <a:endParaRPr/>
          </a:p>
        </p:txBody>
      </p:sp>
      <p:sp>
        <p:nvSpPr>
          <p:cNvPr id="139" name="object 34"/>
          <p:cNvSpPr/>
          <p:nvPr/>
        </p:nvSpPr>
        <p:spPr>
          <a:xfrm>
            <a:off x="1580388" y="5882640"/>
            <a:ext cx="821436" cy="812291"/>
          </a:xfrm>
          <a:prstGeom prst="rect">
            <a:avLst/>
          </a:prstGeom>
          <a:blipFill>
            <a:blip r:embed="rId15" cstate="print"/>
            <a:stretch>
              <a:fillRect/>
            </a:stretch>
          </a:blipFill>
        </p:spPr>
        <p:txBody>
          <a:bodyPr wrap="square" lIns="0" tIns="0" rIns="0" bIns="0" rtlCol="0"/>
          <a:lstStyle/>
          <a:p>
            <a:endParaRPr/>
          </a:p>
        </p:txBody>
      </p:sp>
      <p:sp>
        <p:nvSpPr>
          <p:cNvPr id="140" name="object 35"/>
          <p:cNvSpPr/>
          <p:nvPr/>
        </p:nvSpPr>
        <p:spPr>
          <a:xfrm>
            <a:off x="2703576" y="6024371"/>
            <a:ext cx="1260348" cy="681228"/>
          </a:xfrm>
          <a:prstGeom prst="rect">
            <a:avLst/>
          </a:prstGeom>
          <a:blipFill>
            <a:blip r:embed="rId16" cstate="print"/>
            <a:stretch>
              <a:fillRect/>
            </a:stretch>
          </a:blipFill>
        </p:spPr>
        <p:txBody>
          <a:bodyPr wrap="square" lIns="0" tIns="0" rIns="0" bIns="0" rtlCol="0"/>
          <a:lstStyle/>
          <a:p>
            <a:endParaRPr/>
          </a:p>
        </p:txBody>
      </p:sp>
      <p:sp>
        <p:nvSpPr>
          <p:cNvPr id="141" name="object 36"/>
          <p:cNvSpPr/>
          <p:nvPr/>
        </p:nvSpPr>
        <p:spPr>
          <a:xfrm>
            <a:off x="4287011" y="5926834"/>
            <a:ext cx="836676" cy="827530"/>
          </a:xfrm>
          <a:prstGeom prst="rect">
            <a:avLst/>
          </a:prstGeom>
          <a:blipFill>
            <a:blip r:embed="rId17" cstate="print"/>
            <a:stretch>
              <a:fillRect/>
            </a:stretch>
          </a:blipFill>
        </p:spPr>
        <p:txBody>
          <a:bodyPr wrap="square" lIns="0" tIns="0" rIns="0" bIns="0" rtlCol="0"/>
          <a:lstStyle/>
          <a:p>
            <a:endParaRPr/>
          </a:p>
        </p:txBody>
      </p:sp>
      <p:sp>
        <p:nvSpPr>
          <p:cNvPr id="142" name="object 37"/>
          <p:cNvSpPr txBox="1"/>
          <p:nvPr/>
        </p:nvSpPr>
        <p:spPr>
          <a:xfrm>
            <a:off x="7848600" y="5917876"/>
            <a:ext cx="3782350"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H</a:t>
            </a:r>
            <a:r>
              <a:rPr lang="en-US" altLang="zh-CN" sz="2400" b="1" dirty="0">
                <a:solidFill>
                  <a:srgbClr val="1F4E79"/>
                </a:solidFill>
                <a:latin typeface="Times New Roman" panose="02020603050405020304"/>
                <a:cs typeface="Times New Roman" panose="02020603050405020304"/>
              </a:rPr>
              <a:t>ongLiang Nie</a:t>
            </a:r>
            <a:endParaRPr lang="en-US" sz="2400" b="1" spc="-25" dirty="0">
              <a:solidFill>
                <a:srgbClr val="1F4E79"/>
              </a:solidFill>
              <a:latin typeface="Times New Roman" panose="02020603050405020304"/>
              <a:cs typeface="Times New Roman" panose="02020603050405020304"/>
            </a:endParaRPr>
          </a:p>
        </p:txBody>
      </p:sp>
      <p:sp>
        <p:nvSpPr>
          <p:cNvPr id="143" name="object 38"/>
          <p:cNvSpPr txBox="1"/>
          <p:nvPr/>
        </p:nvSpPr>
        <p:spPr>
          <a:xfrm>
            <a:off x="-30484" y="1431034"/>
            <a:ext cx="11917684" cy="873957"/>
          </a:xfrm>
          <a:prstGeom prst="rect">
            <a:avLst/>
          </a:prstGeom>
        </p:spPr>
        <p:txBody>
          <a:bodyPr vert="horz" wrap="square" lIns="0" tIns="12065" rIns="0" bIns="0" rtlCol="0">
            <a:spAutoFit/>
          </a:bodyPr>
          <a:lstStyle/>
          <a:p>
            <a:pPr marR="5080" indent="0" algn="ctr" fontAlgn="auto">
              <a:lnSpc>
                <a:spcPct val="100000"/>
              </a:lnSpc>
              <a:spcBef>
                <a:spcPts val="0"/>
              </a:spcBef>
            </a:pPr>
            <a:r>
              <a:rPr lang="en-US" altLang="zh-CN" sz="2800" b="1" dirty="0">
                <a:solidFill>
                  <a:srgbClr val="1F4E79"/>
                </a:solidFill>
                <a:latin typeface="Times New Roman" panose="02020603050405020304"/>
                <a:cs typeface="Times New Roman" panose="02020603050405020304"/>
              </a:rPr>
              <a:t>Class Domain Incremental Learning on Graphs via Disentangled Knowledge Distillation</a:t>
            </a:r>
          </a:p>
        </p:txBody>
      </p:sp>
      <p:sp>
        <p:nvSpPr>
          <p:cNvPr id="144" name="object 39"/>
          <p:cNvSpPr txBox="1"/>
          <p:nvPr/>
        </p:nvSpPr>
        <p:spPr>
          <a:xfrm>
            <a:off x="9296400" y="5129285"/>
            <a:ext cx="3597275" cy="381515"/>
          </a:xfrm>
          <a:prstGeom prst="rect">
            <a:avLst/>
          </a:prstGeom>
        </p:spPr>
        <p:txBody>
          <a:bodyPr vert="horz" wrap="square" lIns="0" tIns="12065" rIns="0" bIns="0" rtlCol="0">
            <a:spAutoFit/>
          </a:bodyPr>
          <a:lstStyle/>
          <a:p>
            <a:pPr marL="12700">
              <a:lnSpc>
                <a:spcPct val="100000"/>
              </a:lnSpc>
              <a:spcBef>
                <a:spcPts val="95"/>
              </a:spcBef>
            </a:pPr>
            <a:r>
              <a:rPr sz="2400" b="1" spc="150" dirty="0">
                <a:solidFill>
                  <a:srgbClr val="1F4E79"/>
                </a:solidFill>
                <a:latin typeface="Noto Sans Mono CJK HK"/>
                <a:cs typeface="Noto Sans Mono CJK HK"/>
              </a:rPr>
              <a:t>—</a:t>
            </a:r>
            <a:r>
              <a:rPr lang="en-US" altLang="zh-CN" sz="2400" b="1" spc="150" dirty="0">
                <a:solidFill>
                  <a:srgbClr val="1F4E79"/>
                </a:solidFill>
                <a:latin typeface="Noto Sans Mono CJK HK"/>
                <a:cs typeface="Noto Sans Mono CJK HK"/>
              </a:rPr>
              <a:t>—</a:t>
            </a:r>
            <a:r>
              <a:rPr lang="zh-CN" altLang="en-US" sz="2400" b="1" spc="150" dirty="0">
                <a:solidFill>
                  <a:srgbClr val="1F4E79"/>
                </a:solidFill>
                <a:latin typeface="Noto Sans Mono CJK HK"/>
                <a:cs typeface="Noto Sans Mono CJK HK"/>
              </a:rPr>
              <a:t> </a:t>
            </a:r>
            <a:r>
              <a:rPr lang="en-US" altLang="zh-CN" sz="2400" b="1" dirty="0">
                <a:solidFill>
                  <a:srgbClr val="1F4E79"/>
                </a:solidFill>
                <a:latin typeface="Times New Roman" panose="02020603050405020304"/>
                <a:cs typeface="Times New Roman" panose="02020603050405020304"/>
              </a:rPr>
              <a:t>WWW</a:t>
            </a:r>
            <a:r>
              <a:rPr lang="en-US" sz="2400" b="1" spc="150" dirty="0">
                <a:solidFill>
                  <a:srgbClr val="1F4E79"/>
                </a:solidFill>
                <a:latin typeface="Noto Sans Mono CJK HK"/>
                <a:cs typeface="Noto Sans Mono CJK HK"/>
              </a:rPr>
              <a:t>_</a:t>
            </a:r>
            <a:r>
              <a:rPr lang="en-US" sz="2400" b="1" spc="5" dirty="0">
                <a:solidFill>
                  <a:srgbClr val="1F4E79"/>
                </a:solidFill>
                <a:latin typeface="Noto Sans Mono CJK HK"/>
                <a:cs typeface="Noto Sans Mono CJK HK"/>
              </a:rPr>
              <a:t>2026</a:t>
            </a:r>
            <a:endParaRPr lang="en-US" sz="2400" dirty="0">
              <a:latin typeface="Noto Sans Mono CJK HK"/>
              <a:cs typeface="Noto Sans Mono CJK HK"/>
            </a:endParaRPr>
          </a:p>
        </p:txBody>
      </p:sp>
      <p:sp>
        <p:nvSpPr>
          <p:cNvPr id="145" name="object 40"/>
          <p:cNvSpPr txBox="1"/>
          <p:nvPr/>
        </p:nvSpPr>
        <p:spPr>
          <a:xfrm>
            <a:off x="3216908" y="5147537"/>
            <a:ext cx="5758183" cy="319959"/>
          </a:xfrm>
          <a:prstGeom prst="rect">
            <a:avLst/>
          </a:prstGeom>
        </p:spPr>
        <p:txBody>
          <a:bodyPr vert="horz" wrap="square" lIns="0" tIns="12065" rIns="0" bIns="0" rtlCol="0">
            <a:spAutoFit/>
          </a:bodyPr>
          <a:lstStyle/>
          <a:p>
            <a:pPr marR="28575" algn="ctr">
              <a:lnSpc>
                <a:spcPct val="100000"/>
              </a:lnSpc>
              <a:spcBef>
                <a:spcPts val="95"/>
              </a:spcBef>
            </a:pPr>
            <a:r>
              <a:rPr sz="2000" spc="-40" dirty="0">
                <a:latin typeface="Times New Roman" panose="02020603050405020304" pitchFamily="18" charset="0"/>
                <a:cs typeface="Times New Roman" panose="02020603050405020304" pitchFamily="18" charset="0"/>
              </a:rPr>
              <a:t>Code:</a:t>
            </a:r>
            <a:r>
              <a:rPr lang="en-US" sz="2000" spc="-40" dirty="0">
                <a:latin typeface="Times New Roman" panose="02020603050405020304" pitchFamily="18" charset="0"/>
                <a:cs typeface="Times New Roman" panose="02020603050405020304" pitchFamily="18" charset="0"/>
              </a:rPr>
              <a:t>  N</a:t>
            </a:r>
            <a:r>
              <a:rPr lang="en-US" altLang="zh-CN" sz="2000" spc="-40" dirty="0">
                <a:latin typeface="Times New Roman" panose="02020603050405020304" pitchFamily="18" charset="0"/>
                <a:cs typeface="Times New Roman" panose="02020603050405020304" pitchFamily="18" charset="0"/>
              </a:rPr>
              <a:t>one</a:t>
            </a:r>
            <a:endParaRPr lang="en-US" altLang="zh-CN" sz="20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A077E193-9C5A-8343-A02B-218DCB6B8F39}"/>
              </a:ext>
            </a:extLst>
          </p:cNvPr>
          <p:cNvPicPr>
            <a:picLocks noChangeAspect="1"/>
          </p:cNvPicPr>
          <p:nvPr/>
        </p:nvPicPr>
        <p:blipFill>
          <a:blip r:embed="rId18"/>
          <a:stretch>
            <a:fillRect/>
          </a:stretch>
        </p:blipFill>
        <p:spPr>
          <a:xfrm>
            <a:off x="2749485" y="2267433"/>
            <a:ext cx="6357745" cy="28994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7C87F60C-0FEB-0B99-CC96-189E1BC9BBD2}"/>
              </a:ext>
            </a:extLst>
          </p:cNvPr>
          <p:cNvPicPr>
            <a:picLocks noChangeAspect="1"/>
          </p:cNvPicPr>
          <p:nvPr/>
        </p:nvPicPr>
        <p:blipFill>
          <a:blip r:embed="rId8"/>
          <a:stretch>
            <a:fillRect/>
          </a:stretch>
        </p:blipFill>
        <p:spPr>
          <a:xfrm>
            <a:off x="61198" y="2119094"/>
            <a:ext cx="12071126" cy="36198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2EF2-D3FC-3360-1F9D-ACEA3F9E6D7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5D14AA-B136-02BE-5F40-1AE7CD76EB81}"/>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13D56A36-1A95-95FE-6FB2-6F380A62B726}"/>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3F3EB222-113E-62E2-AD64-E93D981EA2E5}"/>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F62D40A-4DCB-C6C6-C832-5D24DB008C2A}"/>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2DB65C3-C949-6A90-04F2-7BF8A8927771}"/>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8E585926-90EE-5D4D-D7F9-7A986117994C}"/>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88B292BB-E668-5154-1D62-9A498317CC3B}"/>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362A04E3-13CB-EEDC-6AE1-9B8B63105725}"/>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5CB8848A-70C3-AECF-B296-DFC5D362F0BF}"/>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9C52C459-1C35-F3E4-E664-7CB325A2804E}"/>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7B4C2EC1-1709-8594-4B2D-0C29057342E1}"/>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EE872CA7-58BD-F942-D8CD-DC3CCF32F4CD}"/>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32DDCCD9-FD43-DAB0-CE57-34CC923AB26F}"/>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B85FB826-EF63-12F2-51CA-99C0DDB68EF6}"/>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B9C9C26C-524C-8A67-ADA7-56A208FB57A5}"/>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088F5C42-7193-8048-D16B-45CB5C5738F3}"/>
              </a:ext>
            </a:extLst>
          </p:cNvPr>
          <p:cNvPicPr>
            <a:picLocks noChangeAspect="1"/>
          </p:cNvPicPr>
          <p:nvPr/>
        </p:nvPicPr>
        <p:blipFill>
          <a:blip r:embed="rId8"/>
          <a:stretch>
            <a:fillRect/>
          </a:stretch>
        </p:blipFill>
        <p:spPr>
          <a:xfrm>
            <a:off x="2385237" y="2006501"/>
            <a:ext cx="7410099" cy="3714903"/>
          </a:xfrm>
          <a:prstGeom prst="rect">
            <a:avLst/>
          </a:prstGeom>
        </p:spPr>
      </p:pic>
    </p:spTree>
    <p:extLst>
      <p:ext uri="{BB962C8B-B14F-4D97-AF65-F5344CB8AC3E}">
        <p14:creationId xmlns:p14="http://schemas.microsoft.com/office/powerpoint/2010/main" val="58048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47870" y="50415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8835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7" name="文本框 16"/>
          <p:cNvSpPr txBox="1"/>
          <p:nvPr/>
        </p:nvSpPr>
        <p:spPr>
          <a:xfrm>
            <a:off x="6831334" y="2505729"/>
            <a:ext cx="5490964" cy="3170099"/>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(1) The newly introduced nodes, with new classes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distinct node feature styles, and additional edges, result in the new graph exhibiting covariate and label distribution shifts compared to previous graphs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Another key challenge is ensuring that the classifier learned on the new graph maintains its ability to generalize across all previous graphs while preserving prediction accuracy for node classification, effectively mitigating catastrophic forgetting.</a:t>
            </a:r>
            <a:endParaRPr lang="zh-CN" altLang="en-US" sz="200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8413A637-2C06-612E-F049-3A8F20BE8EAF}"/>
              </a:ext>
            </a:extLst>
          </p:cNvPr>
          <p:cNvPicPr>
            <a:picLocks noChangeAspect="1"/>
          </p:cNvPicPr>
          <p:nvPr/>
        </p:nvPicPr>
        <p:blipFill>
          <a:blip r:embed="rId8"/>
          <a:stretch>
            <a:fillRect/>
          </a:stretch>
        </p:blipFill>
        <p:spPr>
          <a:xfrm>
            <a:off x="0" y="1815297"/>
            <a:ext cx="6853105" cy="45823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4B65B7A0-3E18-0AB2-5985-EEF9D2313C52}"/>
              </a:ext>
            </a:extLst>
          </p:cNvPr>
          <p:cNvPicPr>
            <a:picLocks noChangeAspect="1"/>
          </p:cNvPicPr>
          <p:nvPr/>
        </p:nvPicPr>
        <p:blipFill>
          <a:blip r:embed="rId9"/>
          <a:stretch>
            <a:fillRect/>
          </a:stretch>
        </p:blipFill>
        <p:spPr>
          <a:xfrm>
            <a:off x="2278789" y="1114782"/>
            <a:ext cx="7484320" cy="5743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5" name="图片 14">
            <a:extLst>
              <a:ext uri="{FF2B5EF4-FFF2-40B4-BE49-F238E27FC236}">
                <a16:creationId xmlns:a16="http://schemas.microsoft.com/office/drawing/2014/main" id="{9BF623F4-90B9-B17F-FBC8-4049573D659A}"/>
              </a:ext>
            </a:extLst>
          </p:cNvPr>
          <p:cNvPicPr>
            <a:picLocks noChangeAspect="1"/>
          </p:cNvPicPr>
          <p:nvPr/>
        </p:nvPicPr>
        <p:blipFill>
          <a:blip r:embed="rId6"/>
          <a:stretch>
            <a:fillRect/>
          </a:stretch>
        </p:blipFill>
        <p:spPr>
          <a:xfrm>
            <a:off x="1509520" y="1810139"/>
            <a:ext cx="3505504" cy="556308"/>
          </a:xfrm>
          <a:prstGeom prst="rect">
            <a:avLst/>
          </a:prstGeom>
        </p:spPr>
      </p:pic>
      <p:pic>
        <p:nvPicPr>
          <p:cNvPr id="18" name="图片 17">
            <a:extLst>
              <a:ext uri="{FF2B5EF4-FFF2-40B4-BE49-F238E27FC236}">
                <a16:creationId xmlns:a16="http://schemas.microsoft.com/office/drawing/2014/main" id="{6B338903-C128-B49E-5F6D-CFDDB2E35AA6}"/>
              </a:ext>
            </a:extLst>
          </p:cNvPr>
          <p:cNvPicPr>
            <a:picLocks noChangeAspect="1"/>
          </p:cNvPicPr>
          <p:nvPr/>
        </p:nvPicPr>
        <p:blipFill>
          <a:blip r:embed="rId7"/>
          <a:stretch>
            <a:fillRect/>
          </a:stretch>
        </p:blipFill>
        <p:spPr>
          <a:xfrm>
            <a:off x="1399020" y="2770906"/>
            <a:ext cx="3665538" cy="571550"/>
          </a:xfrm>
          <a:prstGeom prst="rect">
            <a:avLst/>
          </a:prstGeom>
        </p:spPr>
      </p:pic>
      <p:pic>
        <p:nvPicPr>
          <p:cNvPr id="20" name="图片 19">
            <a:extLst>
              <a:ext uri="{FF2B5EF4-FFF2-40B4-BE49-F238E27FC236}">
                <a16:creationId xmlns:a16="http://schemas.microsoft.com/office/drawing/2014/main" id="{BA57F956-A9F2-905C-BECF-93B0484D575C}"/>
              </a:ext>
            </a:extLst>
          </p:cNvPr>
          <p:cNvPicPr>
            <a:picLocks noChangeAspect="1"/>
          </p:cNvPicPr>
          <p:nvPr/>
        </p:nvPicPr>
        <p:blipFill>
          <a:blip r:embed="rId8"/>
          <a:stretch>
            <a:fillRect/>
          </a:stretch>
        </p:blipFill>
        <p:spPr>
          <a:xfrm>
            <a:off x="1498089" y="3742306"/>
            <a:ext cx="3566469" cy="556308"/>
          </a:xfrm>
          <a:prstGeom prst="rect">
            <a:avLst/>
          </a:prstGeom>
        </p:spPr>
      </p:pic>
      <p:pic>
        <p:nvPicPr>
          <p:cNvPr id="23" name="图片 22">
            <a:extLst>
              <a:ext uri="{FF2B5EF4-FFF2-40B4-BE49-F238E27FC236}">
                <a16:creationId xmlns:a16="http://schemas.microsoft.com/office/drawing/2014/main" id="{F59C0256-DDCD-033F-2398-78EF6B48A6A1}"/>
              </a:ext>
            </a:extLst>
          </p:cNvPr>
          <p:cNvPicPr>
            <a:picLocks noChangeAspect="1"/>
          </p:cNvPicPr>
          <p:nvPr/>
        </p:nvPicPr>
        <p:blipFill>
          <a:blip r:embed="rId9"/>
          <a:stretch>
            <a:fillRect/>
          </a:stretch>
        </p:blipFill>
        <p:spPr>
          <a:xfrm>
            <a:off x="1010367" y="4571303"/>
            <a:ext cx="4054191" cy="548688"/>
          </a:xfrm>
          <a:prstGeom prst="rect">
            <a:avLst/>
          </a:prstGeom>
        </p:spPr>
      </p:pic>
      <p:pic>
        <p:nvPicPr>
          <p:cNvPr id="26" name="图片 25">
            <a:extLst>
              <a:ext uri="{FF2B5EF4-FFF2-40B4-BE49-F238E27FC236}">
                <a16:creationId xmlns:a16="http://schemas.microsoft.com/office/drawing/2014/main" id="{4B97D8B6-3490-989B-1A24-2FE1BC183D98}"/>
              </a:ext>
            </a:extLst>
          </p:cNvPr>
          <p:cNvPicPr>
            <a:picLocks noChangeAspect="1"/>
          </p:cNvPicPr>
          <p:nvPr/>
        </p:nvPicPr>
        <p:blipFill>
          <a:blip r:embed="rId10"/>
          <a:stretch>
            <a:fillRect/>
          </a:stretch>
        </p:blipFill>
        <p:spPr>
          <a:xfrm>
            <a:off x="1170401" y="5537504"/>
            <a:ext cx="3894157" cy="312447"/>
          </a:xfrm>
          <a:prstGeom prst="rect">
            <a:avLst/>
          </a:prstGeom>
        </p:spPr>
      </p:pic>
      <p:pic>
        <p:nvPicPr>
          <p:cNvPr id="29" name="图片 28">
            <a:extLst>
              <a:ext uri="{FF2B5EF4-FFF2-40B4-BE49-F238E27FC236}">
                <a16:creationId xmlns:a16="http://schemas.microsoft.com/office/drawing/2014/main" id="{502167F9-FC9D-A319-2E3B-D1C4D49DE9C1}"/>
              </a:ext>
            </a:extLst>
          </p:cNvPr>
          <p:cNvPicPr>
            <a:picLocks noChangeAspect="1"/>
          </p:cNvPicPr>
          <p:nvPr/>
        </p:nvPicPr>
        <p:blipFill>
          <a:blip r:embed="rId11"/>
          <a:stretch>
            <a:fillRect/>
          </a:stretch>
        </p:blipFill>
        <p:spPr>
          <a:xfrm>
            <a:off x="6738097" y="1810139"/>
            <a:ext cx="3391194" cy="586791"/>
          </a:xfrm>
          <a:prstGeom prst="rect">
            <a:avLst/>
          </a:prstGeom>
        </p:spPr>
      </p:pic>
      <p:pic>
        <p:nvPicPr>
          <p:cNvPr id="32" name="图片 31">
            <a:extLst>
              <a:ext uri="{FF2B5EF4-FFF2-40B4-BE49-F238E27FC236}">
                <a16:creationId xmlns:a16="http://schemas.microsoft.com/office/drawing/2014/main" id="{45162A52-575B-2D1B-5A8E-1F58EEB6DB15}"/>
              </a:ext>
            </a:extLst>
          </p:cNvPr>
          <p:cNvPicPr>
            <a:picLocks noChangeAspect="1"/>
          </p:cNvPicPr>
          <p:nvPr/>
        </p:nvPicPr>
        <p:blipFill>
          <a:blip r:embed="rId12"/>
          <a:stretch>
            <a:fillRect/>
          </a:stretch>
        </p:blipFill>
        <p:spPr>
          <a:xfrm>
            <a:off x="7042924" y="2724037"/>
            <a:ext cx="3086367" cy="480102"/>
          </a:xfrm>
          <a:prstGeom prst="rect">
            <a:avLst/>
          </a:prstGeom>
        </p:spPr>
      </p:pic>
      <p:pic>
        <p:nvPicPr>
          <p:cNvPr id="35" name="图片 34">
            <a:extLst>
              <a:ext uri="{FF2B5EF4-FFF2-40B4-BE49-F238E27FC236}">
                <a16:creationId xmlns:a16="http://schemas.microsoft.com/office/drawing/2014/main" id="{EF2462D0-975E-279D-52A0-B1A83DE567CC}"/>
              </a:ext>
            </a:extLst>
          </p:cNvPr>
          <p:cNvPicPr>
            <a:picLocks noChangeAspect="1"/>
          </p:cNvPicPr>
          <p:nvPr/>
        </p:nvPicPr>
        <p:blipFill>
          <a:blip r:embed="rId13"/>
          <a:stretch>
            <a:fillRect/>
          </a:stretch>
        </p:blipFill>
        <p:spPr>
          <a:xfrm>
            <a:off x="6415693" y="3653862"/>
            <a:ext cx="3749365" cy="518205"/>
          </a:xfrm>
          <a:prstGeom prst="rect">
            <a:avLst/>
          </a:prstGeom>
        </p:spPr>
      </p:pic>
      <p:pic>
        <p:nvPicPr>
          <p:cNvPr id="38" name="图片 37">
            <a:extLst>
              <a:ext uri="{FF2B5EF4-FFF2-40B4-BE49-F238E27FC236}">
                <a16:creationId xmlns:a16="http://schemas.microsoft.com/office/drawing/2014/main" id="{D0532B40-3FD1-4C28-D396-A53297FC31D5}"/>
              </a:ext>
            </a:extLst>
          </p:cNvPr>
          <p:cNvPicPr>
            <a:picLocks noChangeAspect="1"/>
          </p:cNvPicPr>
          <p:nvPr/>
        </p:nvPicPr>
        <p:blipFill>
          <a:blip r:embed="rId14"/>
          <a:stretch>
            <a:fillRect/>
          </a:stretch>
        </p:blipFill>
        <p:spPr>
          <a:xfrm>
            <a:off x="6395167" y="4516575"/>
            <a:ext cx="3734124" cy="472481"/>
          </a:xfrm>
          <a:prstGeom prst="rect">
            <a:avLst/>
          </a:prstGeom>
        </p:spPr>
      </p:pic>
      <p:pic>
        <p:nvPicPr>
          <p:cNvPr id="42" name="图片 41">
            <a:extLst>
              <a:ext uri="{FF2B5EF4-FFF2-40B4-BE49-F238E27FC236}">
                <a16:creationId xmlns:a16="http://schemas.microsoft.com/office/drawing/2014/main" id="{374E5320-B961-0722-49EB-11B53FB09D1E}"/>
              </a:ext>
            </a:extLst>
          </p:cNvPr>
          <p:cNvPicPr>
            <a:picLocks noChangeAspect="1"/>
          </p:cNvPicPr>
          <p:nvPr/>
        </p:nvPicPr>
        <p:blipFill>
          <a:blip r:embed="rId15"/>
          <a:stretch>
            <a:fillRect/>
          </a:stretch>
        </p:blipFill>
        <p:spPr>
          <a:xfrm>
            <a:off x="5943600" y="5330454"/>
            <a:ext cx="4374259" cy="7239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79741-7FAA-EDFE-2568-BF9F2E811D8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AC7851D-0FE5-1EAB-24A1-9A6E4799EB60}"/>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A0BDF5FC-96C4-14B6-7501-D48ABB12F99D}"/>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0E5F9B19-11A0-A064-A33F-4AC447B50A59}"/>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172ACDA-3CC3-FC64-3097-0317A8D15487}"/>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ADC4783-26B7-E583-6D78-C93A68293B76}"/>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EF345959-64D3-77D8-EDE7-64CB4310377F}"/>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79CA8671-37BE-C06D-80FC-874620D041C6}"/>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06CFB413-3745-C351-981E-68A3E95FB17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1273AD3A-F630-9F55-9E5E-9E19A9BE275A}"/>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FFD68DE2-5867-3EB2-DCC8-8B48155FC6E9}"/>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C6C4E4E5-7F6E-1C22-6672-E97AC56108F8}"/>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40A61059-4575-2778-54EF-6181BC941388}"/>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B4AB5358-B26F-1FDA-09B1-9A472BE67C8A}"/>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30245B2A-18DE-1E55-166B-5E9B54C661EF}"/>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5BF34233-1697-F2A4-E57B-9178ED61A2AF}"/>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ADB5E1BF-17DE-079A-7E16-3A7D73287BB4}"/>
              </a:ext>
            </a:extLst>
          </p:cNvPr>
          <p:cNvPicPr>
            <a:picLocks noChangeAspect="1"/>
          </p:cNvPicPr>
          <p:nvPr/>
        </p:nvPicPr>
        <p:blipFill>
          <a:blip r:embed="rId8"/>
          <a:stretch>
            <a:fillRect/>
          </a:stretch>
        </p:blipFill>
        <p:spPr>
          <a:xfrm>
            <a:off x="1774988" y="2145759"/>
            <a:ext cx="9114310" cy="3574090"/>
          </a:xfrm>
          <a:prstGeom prst="rect">
            <a:avLst/>
          </a:prstGeom>
        </p:spPr>
      </p:pic>
    </p:spTree>
    <p:extLst>
      <p:ext uri="{BB962C8B-B14F-4D97-AF65-F5344CB8AC3E}">
        <p14:creationId xmlns:p14="http://schemas.microsoft.com/office/powerpoint/2010/main" val="34384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6C24-EF8E-A0CE-09C0-5DC9F8EF7D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88D14E-024A-F666-F101-F29FDE4B0C72}"/>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A6934E46-4BA5-C7FB-AC68-6D877466C3AE}"/>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14D3674C-58E7-320E-E77E-39A6EFDE5D4D}"/>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B621EA0-1A16-8287-056F-5FA9CE446EB6}"/>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038B471-6DCF-03EE-E701-67051972F554}"/>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93978D43-A720-D25B-AB03-E2E9383A8BAB}"/>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E07BDCDD-0370-77B1-B0C2-89812C1FAB6D}"/>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AC3F09F-4E28-B6D5-42BD-6AB47B50777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68C9AF04-C9C5-2D90-AD31-7AAF79E9B7F0}"/>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D93A3188-9966-3FED-FE84-F2C60D22E0D1}"/>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E570EB35-AC91-B8A3-F72E-DB549B07E068}"/>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25AF646C-2B15-58EC-CC4C-230543B77559}"/>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BC5FD25F-3B10-0758-F3F0-30C846F7BEE3}"/>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85D8350A-EA7A-B29E-9A82-14DAA67ADC75}"/>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44D4E97B-FE47-104E-6478-0AFFBB5881F2}"/>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8B7E5DB8-6016-4208-7C50-9EABF4485A64}"/>
              </a:ext>
            </a:extLst>
          </p:cNvPr>
          <p:cNvPicPr>
            <a:picLocks noChangeAspect="1"/>
          </p:cNvPicPr>
          <p:nvPr/>
        </p:nvPicPr>
        <p:blipFill>
          <a:blip r:embed="rId8"/>
          <a:stretch>
            <a:fillRect/>
          </a:stretch>
        </p:blipFill>
        <p:spPr>
          <a:xfrm>
            <a:off x="34525" y="1572005"/>
            <a:ext cx="12124471" cy="4983912"/>
          </a:xfrm>
          <a:prstGeom prst="rect">
            <a:avLst/>
          </a:prstGeom>
        </p:spPr>
      </p:pic>
    </p:spTree>
    <p:extLst>
      <p:ext uri="{BB962C8B-B14F-4D97-AF65-F5344CB8AC3E}">
        <p14:creationId xmlns:p14="http://schemas.microsoft.com/office/powerpoint/2010/main" val="12136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8122ECCC-F8B7-FC22-2F8D-2F1E1F02E234}"/>
              </a:ext>
            </a:extLst>
          </p:cNvPr>
          <p:cNvPicPr>
            <a:picLocks noChangeAspect="1"/>
          </p:cNvPicPr>
          <p:nvPr/>
        </p:nvPicPr>
        <p:blipFill>
          <a:blip r:embed="rId8"/>
          <a:stretch>
            <a:fillRect/>
          </a:stretch>
        </p:blipFill>
        <p:spPr>
          <a:xfrm>
            <a:off x="129784" y="2154861"/>
            <a:ext cx="11933954" cy="30406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62739DBC-49AC-563A-A76B-49A6849DEABE}"/>
              </a:ext>
            </a:extLst>
          </p:cNvPr>
          <p:cNvPicPr>
            <a:picLocks noChangeAspect="1"/>
          </p:cNvPicPr>
          <p:nvPr/>
        </p:nvPicPr>
        <p:blipFill>
          <a:blip r:embed="rId8"/>
          <a:stretch>
            <a:fillRect/>
          </a:stretch>
        </p:blipFill>
        <p:spPr>
          <a:xfrm>
            <a:off x="26905" y="2217146"/>
            <a:ext cx="12139712" cy="34902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6D0C3008-A1B3-D40B-7170-3785BB218104}"/>
              </a:ext>
            </a:extLst>
          </p:cNvPr>
          <p:cNvPicPr>
            <a:picLocks noChangeAspect="1"/>
          </p:cNvPicPr>
          <p:nvPr/>
        </p:nvPicPr>
        <p:blipFill>
          <a:blip r:embed="rId8"/>
          <a:stretch>
            <a:fillRect/>
          </a:stretch>
        </p:blipFill>
        <p:spPr>
          <a:xfrm>
            <a:off x="3076316" y="1650999"/>
            <a:ext cx="6027942" cy="447332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322</Words>
  <Application>Microsoft Office PowerPoint</Application>
  <PresentationFormat>宽屏</PresentationFormat>
  <Paragraphs>108</Paragraphs>
  <Slides>12</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Noto Sans Mono CJK HK</vt:lpstr>
      <vt:lpstr>等线</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Mr. Pizza</cp:lastModifiedBy>
  <cp:revision>430</cp:revision>
  <dcterms:created xsi:type="dcterms:W3CDTF">2023-09-17T03:47:00Z</dcterms:created>
  <dcterms:modified xsi:type="dcterms:W3CDTF">2026-04-29T04:55:32Z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2023-09-04T16:00:00Z</vt:filetime>
  </property>
  <property fmtid="{D5CDD505-2E9C-101B-9397-08002B2CF9AE}" pid="3" name="Creator">
    <vt:lpwstr>Microsoft? PowerPoint? 2016</vt:lpwstr>
  </property>
  <property fmtid="{D5CDD505-2E9C-101B-9397-08002B2CF9AE}" pid="4" name="LastSaved">
    <vt:filetime>2023-09-25T16:00:00Z</vt:filetime>
  </property>
  <property fmtid="{D5CDD505-2E9C-101B-9397-08002B2CF9AE}" pid="5" name="ICV">
    <vt:lpwstr>531B575F3758481AAAE0C1838814FC0F_13</vt:lpwstr>
  </property>
  <property fmtid="{D5CDD505-2E9C-101B-9397-08002B2CF9AE}" pid="6" name="KSOProductBuildVer">
    <vt:lpwstr>2052-12.1.0.25225</vt:lpwstr>
  </property>
</Properties>
</file>